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66542" autoAdjust="0"/>
  </p:normalViewPr>
  <p:slideViewPr>
    <p:cSldViewPr>
      <p:cViewPr varScale="1">
        <p:scale>
          <a:sx n="35" d="100"/>
          <a:sy n="35" d="100"/>
        </p:scale>
        <p:origin x="1656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end,cross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187891" y="7131468"/>
            <a:ext cx="333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sp>
        <p:nvSpPr>
          <p:cNvPr id="13" name="object 13"/>
          <p:cNvSpPr txBox="1"/>
          <p:nvPr/>
        </p:nvSpPr>
        <p:spPr>
          <a:xfrm>
            <a:off x="2133600" y="3110836"/>
            <a:ext cx="9144000" cy="5577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 dirty="0">
              <a:latin typeface="Century Gothic"/>
              <a:cs typeface="Century Gothic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</a:t>
            </a:r>
            <a:r>
              <a:rPr sz="2000" spc="-25" dirty="0" err="1">
                <a:solidFill>
                  <a:srgbClr val="FFFFFF"/>
                </a:solidFill>
                <a:latin typeface="Courier New"/>
                <a:cs typeface="Courier New"/>
              </a:rPr>
              <a:t>Ciliberti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0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0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43865" marR="5080" algn="ctr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sz="3050" dirty="0">
              <a:latin typeface="Courier New"/>
              <a:cs typeface="Courier New"/>
            </a:endParaRPr>
          </a:p>
          <a:p>
            <a:pPr marL="12700" algn="ctr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 dirty="0">
              <a:latin typeface="Century Gothic"/>
              <a:cs typeface="Century Gothic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endParaRPr lang="it-IT" sz="2000" spc="-2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0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</a:t>
            </a:r>
            <a:r>
              <a:rPr sz="2000" spc="-25" dirty="0" err="1">
                <a:solidFill>
                  <a:srgbClr val="FFFFFF"/>
                </a:solidFill>
                <a:latin typeface="Courier New"/>
                <a:cs typeface="Courier New"/>
              </a:rPr>
              <a:t>Pentangelo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000" spc="-119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539750" marR="508634" algn="ctr">
              <a:lnSpc>
                <a:spcPct val="115599"/>
              </a:lnSpc>
              <a:spcBef>
                <a:spcPts val="1480"/>
              </a:spcBef>
            </a:pP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 dirty="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5434195"/>
            <a:ext cx="8129453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897" y="3784022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940028"/>
            <a:ext cx="8035427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245040"/>
            <a:ext cx="107442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283744"/>
            <a:ext cx="15678016" cy="52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Una box costituita da un insieme di sensori e un’applicazione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778</Words>
  <Application>Microsoft Office PowerPoint</Application>
  <PresentationFormat>Personalizzato</PresentationFormat>
  <Paragraphs>121</Paragraphs>
  <Slides>17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21</cp:revision>
  <dcterms:created xsi:type="dcterms:W3CDTF">2021-11-19T10:40:53Z</dcterms:created>
  <dcterms:modified xsi:type="dcterms:W3CDTF">2022-02-15T15:14:09Z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